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itka Banner Semibold" pitchFamily="2" charset="0"/>
      <p:bold r:id="rId12"/>
      <p:boldItalic r:id="rId13"/>
    </p:embeddedFont>
    <p:embeddedFont>
      <p:font typeface="Source Sans 3" panose="020B0604020202020204" charset="0"/>
      <p:regular r:id="rId14"/>
    </p:embeddedFont>
    <p:embeddedFont>
      <p:font typeface="Source Serif 4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3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624" y="2259106"/>
            <a:ext cx="8736582" cy="5127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Project Title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 Number Guessing game</a:t>
            </a: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Group Number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 2</a:t>
            </a: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Team Members 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OM, Samira , Anish</a:t>
            </a: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Submission Date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23/10/25</a:t>
            </a: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Submitted To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Anish</a:t>
            </a: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b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</a:br>
            <a:r>
              <a:rPr lang="en-US" sz="3200" dirty="0">
                <a:solidFill>
                  <a:srgbClr val="BE49DF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Project Type</a:t>
            </a:r>
            <a:r>
              <a:rPr lang="en-US" sz="3200" dirty="0">
                <a:solidFill>
                  <a:srgbClr val="000000"/>
                </a:solidFill>
                <a:latin typeface="Sitka Banner Semibold" pitchFamily="2" charset="0"/>
                <a:ea typeface="Source Serif 4 Semi Bold" pitchFamily="34" charset="-122"/>
                <a:cs typeface="Source Serif 4 Semi Bold" pitchFamily="34" charset="-120"/>
              </a:rPr>
              <a:t>: GAME</a:t>
            </a:r>
            <a:endParaRPr lang="en-US" sz="3200" dirty="0">
              <a:latin typeface="Sitka Banner Semi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5463"/>
            <a:ext cx="68076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Numbers Guessing Game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645206"/>
            <a:ext cx="554926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Mini Project Presentation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2567464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Hello everyone! First of all I'll introduce my self. My self samira vadke. Our group is group no. 2. I'll be presenting out mini project which is numbers guessing game.</a:t>
            </a:r>
            <a:endParaRPr lang="en-US" sz="2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12" y="3793927"/>
            <a:ext cx="4305657" cy="3590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36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EAEF6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913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 Idea &amp; Goal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59366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43799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Concept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255294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main idea of this project is to create an interactive game where the computer randomly selects a number between 1 and 100, and the player has to guess it. After each guess, the game provides feedback like "Too high", "Too low", or "Correct!", until the player finds the right number.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97668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43799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Goal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614761" y="463831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goal of this project was to make a fun and simple logic-based game while also learning how to design a Graphical User Interface (GUI) using the GTK library in C.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776" y="537210"/>
            <a:ext cx="5850612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Technologies &amp; </a:t>
            </a:r>
            <a:r>
              <a:rPr lang="en-US" sz="3600" dirty="0">
                <a:solidFill>
                  <a:srgbClr val="EEAEF6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Tools Used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19" y="1629251"/>
            <a:ext cx="3657243" cy="23444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83776" y="4320302"/>
            <a:ext cx="4290774" cy="1747838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6658" y="4523184"/>
            <a:ext cx="2680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Programming Language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6658" y="4927640"/>
            <a:ext cx="3885009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have build this project using c programming language.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69813" y="4320302"/>
            <a:ext cx="4290774" cy="1747838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2695" y="4523184"/>
            <a:ext cx="2298502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GUI Framework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5372695" y="4927640"/>
            <a:ext cx="388500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GTK (GIMP Toolkit) — used for building the graphical user interface such as buttons, labels, and entry boxes.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655850" y="4320302"/>
            <a:ext cx="4290774" cy="1747838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8732" y="4523184"/>
            <a:ext cx="299716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Development Environment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858732" y="4927640"/>
            <a:ext cx="3885009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vs code, MSYS2 (UCRT64) — used for compiling and running the GTK-based C program.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3776" y="6361152"/>
            <a:ext cx="27582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Libraries Used: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3776" y="6998970"/>
            <a:ext cx="1326284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gtk/gtk.h → for GUI components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83776" y="7379851"/>
            <a:ext cx="1326284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stdlib.h and time.h → for generating random numbers.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96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Team </a:t>
            </a:r>
            <a:r>
              <a:rPr lang="en-US" sz="4400" dirty="0">
                <a:solidFill>
                  <a:srgbClr val="EEAEF6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Collaboration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2245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was completed as a team effort.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837724" y="3629263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3598783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6" name="Shape 4"/>
          <p:cNvSpPr/>
          <p:nvPr/>
        </p:nvSpPr>
        <p:spPr>
          <a:xfrm>
            <a:off x="2557998" y="327029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382" y="3485674"/>
            <a:ext cx="287179" cy="2871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7519" y="42276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Om Shinde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4723209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team lead have done Base code and core logic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235773" y="3629263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35773" y="3598783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2" name="Shape 9"/>
          <p:cNvSpPr/>
          <p:nvPr/>
        </p:nvSpPr>
        <p:spPr>
          <a:xfrm>
            <a:off x="6956048" y="327029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1432" y="3485674"/>
            <a:ext cx="287179" cy="2871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05569" y="42276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Anish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505569" y="4723209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Has done Designing user interface (UI)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9633823" y="3629263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33823" y="3598783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54217" y="327029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601" y="3485674"/>
            <a:ext cx="287179" cy="28717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3619" y="42276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Samira Vadke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903619" y="4723209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 was responsible for making the report and adding comments to the code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837724" y="641127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Together, we ensured that the application was both functional and user-friendly.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466963"/>
            <a:ext cx="3996095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daily updates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94360" y="1305997"/>
            <a:ext cx="13441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17th October 2025 (Friday)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4360" y="1776174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assigned to the team.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4360" y="2238732"/>
            <a:ext cx="13441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18th October 2025 (Saturday)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4360" y="2708910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Tasks distributed: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4360" y="3039904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Om: Base code and core logic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360" y="3370897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Anish: Designing user interface (UI)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4360" y="3701891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Samira: Comments and report documentation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4360" y="4164449"/>
            <a:ext cx="13441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19th October 2025 (Sunday)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4360" y="4634627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Om completed the base code and core logic implementation.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4360" y="5097185"/>
            <a:ext cx="13441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20th October 2025 (Monday)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94360" y="5567363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Anish completed the UI design.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94360" y="5898356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Samira complete comments and the report work.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94360" y="6229350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Om tested and finalized the full project integration.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94360" y="6691908"/>
            <a:ext cx="13441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22nd October 2025 (Wednesday)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94360" y="7162086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Samira updated the final report.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94360" y="7493079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Final version of the project prepared for submission.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11" y="455890"/>
            <a:ext cx="5436632" cy="48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Demonstration of the </a:t>
            </a:r>
            <a:r>
              <a:rPr lang="en-US" sz="3050" dirty="0">
                <a:solidFill>
                  <a:srgbClr val="EEAEF6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0311" y="1275159"/>
            <a:ext cx="13469779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Now, I'll demonstrate how the game works. LIVE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0311" y="2456378"/>
            <a:ext cx="1346977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80311" y="3306008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0311" y="3564850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7" name="Text 5"/>
          <p:cNvSpPr/>
          <p:nvPr/>
        </p:nvSpPr>
        <p:spPr>
          <a:xfrm>
            <a:off x="580311" y="3693438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Game Start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80311" y="4036576"/>
            <a:ext cx="665202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the program starts, a window appears titled "Guess the Number".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398067" y="3306008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398067" y="3564850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1" name="Text 9"/>
          <p:cNvSpPr/>
          <p:nvPr/>
        </p:nvSpPr>
        <p:spPr>
          <a:xfrm>
            <a:off x="7398067" y="3693438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Player Input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398067" y="4036576"/>
            <a:ext cx="665202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player enters a number between 1 and 100 in the input box.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80311" y="4591883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0311" y="4850725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5" name="Text 13"/>
          <p:cNvSpPr/>
          <p:nvPr/>
        </p:nvSpPr>
        <p:spPr>
          <a:xfrm>
            <a:off x="580311" y="4979313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Guess Button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80311" y="5322451"/>
            <a:ext cx="665202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clicking the "Guess" button, the game checks if the entered number is correct.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398067" y="4591883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398067" y="4850725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9" name="Text 17"/>
          <p:cNvSpPr/>
          <p:nvPr/>
        </p:nvSpPr>
        <p:spPr>
          <a:xfrm>
            <a:off x="7398067" y="4979313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Feedback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398067" y="5322451"/>
            <a:ext cx="665202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it's too high or too low, the program displays feedback accordingly.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80311" y="5877758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05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80311" y="6136600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3" name="Text 21"/>
          <p:cNvSpPr/>
          <p:nvPr/>
        </p:nvSpPr>
        <p:spPr>
          <a:xfrm>
            <a:off x="580311" y="6265188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Success Message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80311" y="6608326"/>
            <a:ext cx="6652022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the player guesses correctly, a congratulatory message appears along with the total number of attempts.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398067" y="5877758"/>
            <a:ext cx="1657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06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7398067" y="6136600"/>
            <a:ext cx="665202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7" name="Text 25"/>
          <p:cNvSpPr/>
          <p:nvPr/>
        </p:nvSpPr>
        <p:spPr>
          <a:xfrm>
            <a:off x="7398067" y="6265188"/>
            <a:ext cx="195072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Reset Option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398067" y="6608326"/>
            <a:ext cx="665202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"Reset" button can be used to start a new game with a fresh random number.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80311" y="7449622"/>
            <a:ext cx="13469779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creates an engaging and interactive experience for the user.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743"/>
            <a:ext cx="5234940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EEAEF6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Learnings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8669" y="1711047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From this project, we learned: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778669" y="2406253"/>
            <a:ext cx="6425327" cy="1678305"/>
          </a:xfrm>
          <a:prstGeom prst="roundRect">
            <a:avLst>
              <a:gd name="adj" fmla="val 556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1558" y="2659142"/>
            <a:ext cx="265390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GTK Library Mastery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31558" y="3119676"/>
            <a:ext cx="591954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to use the GTK library to design a desktop GUI application in C.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404" y="2406253"/>
            <a:ext cx="6425327" cy="1678305"/>
          </a:xfrm>
          <a:prstGeom prst="roundRect">
            <a:avLst>
              <a:gd name="adj" fmla="val 556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79293" y="2659142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Event Management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79293" y="3119676"/>
            <a:ext cx="591954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to manage events and callbacks, such as button clicks.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78669" y="4306967"/>
            <a:ext cx="6425327" cy="1678305"/>
          </a:xfrm>
          <a:prstGeom prst="roundRect">
            <a:avLst>
              <a:gd name="adj" fmla="val 556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1558" y="4559856"/>
            <a:ext cx="383345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Frontend-Backend Integration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031558" y="5020389"/>
            <a:ext cx="591954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to connect frontend (UI) with backend logic in C programming.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6404" y="4306967"/>
            <a:ext cx="6425327" cy="1678305"/>
          </a:xfrm>
          <a:prstGeom prst="roundRect">
            <a:avLst>
              <a:gd name="adj" fmla="val 556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79293" y="4559856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Code Quality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79293" y="5020389"/>
            <a:ext cx="591954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importance of modular coding, code readability, and user experience design.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12401" y="6485811"/>
            <a:ext cx="12739330" cy="88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most importantly, how small projects like this can strengthen understanding of logic building, debugging, and event-driven programming.</a:t>
            </a:r>
            <a:endParaRPr lang="en-US" sz="2150" dirty="0"/>
          </a:p>
        </p:txBody>
      </p:sp>
      <p:sp>
        <p:nvSpPr>
          <p:cNvPr id="17" name="Shape 15"/>
          <p:cNvSpPr/>
          <p:nvPr/>
        </p:nvSpPr>
        <p:spPr>
          <a:xfrm>
            <a:off x="778669" y="6235541"/>
            <a:ext cx="30480" cy="1390412"/>
          </a:xfrm>
          <a:prstGeom prst="rect">
            <a:avLst/>
          </a:prstGeom>
          <a:solidFill>
            <a:srgbClr val="BE49D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423154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B05EF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837724" y="3190161"/>
            <a:ext cx="12954952" cy="2816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D2E34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 conclude, this project gave us hands-on experience with GUI development in C, and helped me build a complete, interactive, and enjoyable application from scratch. we would like to thank our team for the cooperation and amazing suppor</a:t>
            </a: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t.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61023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you!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739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Source Serif 4 Semi Bold</vt:lpstr>
      <vt:lpstr>Source Sans 3</vt:lpstr>
      <vt:lpstr>Sitka Banner Semibold</vt:lpstr>
      <vt:lpstr>Arial</vt:lpstr>
      <vt:lpstr>Source Serif 4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</dc:creator>
  <cp:lastModifiedBy>Om Shinde</cp:lastModifiedBy>
  <cp:revision>5</cp:revision>
  <dcterms:created xsi:type="dcterms:W3CDTF">2025-10-23T17:58:26Z</dcterms:created>
  <dcterms:modified xsi:type="dcterms:W3CDTF">2025-10-24T09:10:18Z</dcterms:modified>
</cp:coreProperties>
</file>